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11A0-C5E2-4A06-A231-8F0704B18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712DF-13C0-4FB7-B70B-9EE310015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7EEDB-FD02-48EB-8D4E-D9F7F34F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AC2-DD1D-4E53-836C-956BA5A454E4}" type="datetimeFigureOut">
              <a:rPr lang="en-AU" smtClean="0"/>
              <a:t>17/08/2023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57C3-0F46-4853-9E7B-6D92A45B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C9C3E-B37B-4182-BB97-A7852286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315-6605-447C-974E-2B3F6AA6C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5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5938-B917-4C08-B552-33BC883B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EE7C9-D7EE-4325-B192-418991AF4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3CB19-43B7-499C-AA3E-06C6AC81B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AC2-DD1D-4E53-836C-956BA5A454E4}" type="datetimeFigureOut">
              <a:rPr lang="en-AU" smtClean="0"/>
              <a:t>17/08/2023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E1776-75DF-4F3E-848E-2B362EA4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D12D-8907-4D63-84D4-6F52263DC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315-6605-447C-974E-2B3F6AA6C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1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00FD48-FFBC-4042-B3A3-50140412D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012885-8C63-464D-861F-E093F5D96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F4062-576D-4C0D-815F-39F1BB19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AC2-DD1D-4E53-836C-956BA5A454E4}" type="datetimeFigureOut">
              <a:rPr lang="en-AU" smtClean="0"/>
              <a:t>17/08/2023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DDE87-4B99-4A98-B413-56E73243C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7C6EA-0B54-4306-9FBF-18379356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315-6605-447C-974E-2B3F6AA6C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69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C3A0-F00C-4D49-86C6-874B899E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576E9-7C30-4521-88DC-EAFE6BD6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EC5B9-8BEC-4CA7-B756-A11CD237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AC2-DD1D-4E53-836C-956BA5A454E4}" type="datetimeFigureOut">
              <a:rPr lang="en-AU" smtClean="0"/>
              <a:t>17/08/2023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02EC9-BD24-46E9-B57C-83824849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AE5-B51A-42FB-A093-AE9C02F85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315-6605-447C-974E-2B3F6AA6C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96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645BF-6057-4599-B49E-C8FE8CC2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3D45-9965-4D5C-B0F9-CDEFE0BC8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08818-2267-4B35-9C84-D7A7E2CB8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AC2-DD1D-4E53-836C-956BA5A454E4}" type="datetimeFigureOut">
              <a:rPr lang="en-AU" smtClean="0"/>
              <a:t>17/08/2023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FD2E1-2E1D-40A2-9A59-490192DE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646B-0CBB-45EA-935D-B523363A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315-6605-447C-974E-2B3F6AA6C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20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4F203-9B02-42AA-BD83-57A90DFE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C6D92-B521-40F1-8B02-2C16816FB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4319D-0835-484D-B076-04E6E73E1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191EB-B0BA-4621-AAC5-7D6C906A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AC2-DD1D-4E53-836C-956BA5A454E4}" type="datetimeFigureOut">
              <a:rPr lang="en-AU" smtClean="0"/>
              <a:t>17/08/2023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995A8-BA37-4116-B520-A5AE739C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5C8D0-489D-488A-8AF5-7017A2C4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315-6605-447C-974E-2B3F6AA6C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799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A1E1-5211-4F1B-A129-82BDFD1A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31745-473F-4C3E-A698-E67A37727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59526-94F0-415E-8157-5CD5CFD74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302916-850A-4C0F-951C-B915E95E6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D1561E-9FF7-45FF-ABE7-0E220501B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CBF0F-CBB6-4EB8-AF24-0AEF01F79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AC2-DD1D-4E53-836C-956BA5A454E4}" type="datetimeFigureOut">
              <a:rPr lang="en-AU" smtClean="0"/>
              <a:t>17/08/2023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90F6D9-E373-44D9-AB41-A5619AD5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DF654-DF41-45CF-AED5-349764DF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315-6605-447C-974E-2B3F6AA6C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915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CEF5-6D9A-4E38-A245-F9F72E5F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0E190-2B47-4DCF-A887-F95179907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AC2-DD1D-4E53-836C-956BA5A454E4}" type="datetimeFigureOut">
              <a:rPr lang="en-AU" smtClean="0"/>
              <a:t>17/08/2023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B6ECB-4D33-46EF-9C27-48DBAD568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5691D-030A-44DC-8B3A-B045510A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315-6605-447C-974E-2B3F6AA6C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078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86D60-04E6-46D1-A724-A4809D7C9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AC2-DD1D-4E53-836C-956BA5A454E4}" type="datetimeFigureOut">
              <a:rPr lang="en-AU" smtClean="0"/>
              <a:t>17/08/2023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B0FD02-6B3E-49AF-8527-2A4AA2A7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D7132-DDC7-46D6-81AF-9B5872B9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315-6605-447C-974E-2B3F6AA6C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11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19458-359C-420D-ACE1-36A584FA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E1CDB-20E1-418E-9513-0D61F7C6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C7AB4-FB13-41C0-9C1E-7D7DDB970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66605-E11A-4FAF-9EEE-FFBCC7CB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AC2-DD1D-4E53-836C-956BA5A454E4}" type="datetimeFigureOut">
              <a:rPr lang="en-AU" smtClean="0"/>
              <a:t>17/08/2023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3A515-5647-46FB-9575-35E0198D8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8BFFA-5F38-4540-A702-4122A3B7E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315-6605-447C-974E-2B3F6AA6C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111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1C13-80E5-4C70-B709-1DBE76A2C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3307D1-EB8D-41E4-9619-D332E9BB9B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9EA27-78F9-450B-9504-133F4DBDB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35175-D82D-49F7-B7BD-52BF8D11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2AC2-DD1D-4E53-836C-956BA5A454E4}" type="datetimeFigureOut">
              <a:rPr lang="en-AU" smtClean="0"/>
              <a:t>17/08/2023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6B008-D18B-4DEE-9DC6-3EC74F98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8B145-F637-4F32-A9BC-21C09419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59315-6605-447C-974E-2B3F6AA6C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90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89682-A949-4714-915B-4916A436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9B8A0-F5B2-4616-A434-1FCC262C8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3BE93-D27E-4D72-941E-8A23F9F6C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C2AC2-DD1D-4E53-836C-956BA5A454E4}" type="datetimeFigureOut">
              <a:rPr lang="en-AU" smtClean="0"/>
              <a:t>17/08/2023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43E15-EBE4-43F3-AF99-1AF1FB5A3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F0A0-9471-4A78-BC79-CD16CC23D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59315-6605-447C-974E-2B3F6AA6CA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20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74F89-CC26-4A37-9603-4752B9C59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63" y="129402"/>
            <a:ext cx="5274458" cy="41413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EA593D-27A1-4C17-8DDF-D326782B7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73796"/>
            <a:ext cx="5528114" cy="421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127780-900B-4243-A3F4-25FD90EFE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9088" y="3676008"/>
            <a:ext cx="7006358" cy="31819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4C09AF-C450-47F7-8CD5-2A8A99DAF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02" y="184365"/>
            <a:ext cx="5927490" cy="31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7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5DE038-6E81-4AC3-B95A-E7A1E2C23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36" y="172122"/>
            <a:ext cx="6172554" cy="37100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D7C5B-C96A-490B-89FB-DA0FAFF40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873" y="1151069"/>
            <a:ext cx="5125291" cy="478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8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Anthea Barrett</dc:creator>
  <cp:lastModifiedBy>Anthea Barrett</cp:lastModifiedBy>
  <cp:revision>1</cp:revision>
  <dcterms:created xsi:type="dcterms:W3CDTF">2023-08-17T05:12:41Z</dcterms:created>
  <dcterms:modified xsi:type="dcterms:W3CDTF">2023-08-17T05:13:09Z</dcterms:modified>
</cp:coreProperties>
</file>