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64" r:id="rId3"/>
    <p:sldId id="280" r:id="rId4"/>
    <p:sldId id="270" r:id="rId5"/>
    <p:sldId id="256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83" r:id="rId14"/>
    <p:sldId id="258" r:id="rId15"/>
    <p:sldId id="285" r:id="rId16"/>
    <p:sldId id="282" r:id="rId17"/>
    <p:sldId id="286" r:id="rId18"/>
    <p:sldId id="281" r:id="rId19"/>
    <p:sldId id="284" r:id="rId20"/>
    <p:sldId id="276" r:id="rId21"/>
    <p:sldId id="277" r:id="rId22"/>
    <p:sldId id="287" r:id="rId23"/>
    <p:sldId id="278" r:id="rId24"/>
    <p:sldId id="275" r:id="rId25"/>
    <p:sldId id="288" r:id="rId26"/>
    <p:sldId id="289" r:id="rId27"/>
    <p:sldId id="290" r:id="rId28"/>
    <p:sldId id="279" r:id="rId29"/>
    <p:sldId id="263" r:id="rId30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9F48C-3141-4F2C-99B4-AEDBF4BBA322}" type="datetimeFigureOut">
              <a:rPr lang="en-AU" smtClean="0"/>
              <a:t>23/08/2021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ECFBA-D5E1-4202-B3B1-EFDBC14F74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45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ECFBA-D5E1-4202-B3B1-EFDBC14F749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348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9CF3-CF81-48F0-89D8-8120A16D7B2F}" type="datetimeFigureOut">
              <a:rPr lang="en-AU" smtClean="0"/>
              <a:t>23/08/2021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79E9-026A-4766-AABE-A14B8459C28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705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9CF3-CF81-48F0-89D8-8120A16D7B2F}" type="datetimeFigureOut">
              <a:rPr lang="en-AU" smtClean="0"/>
              <a:t>23/08/2021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79E9-026A-4766-AABE-A14B8459C28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850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9CF3-CF81-48F0-89D8-8120A16D7B2F}" type="datetimeFigureOut">
              <a:rPr lang="en-AU" smtClean="0"/>
              <a:t>23/08/2021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79E9-026A-4766-AABE-A14B8459C28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709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9CF3-CF81-48F0-89D8-8120A16D7B2F}" type="datetimeFigureOut">
              <a:rPr lang="en-AU" smtClean="0"/>
              <a:t>23/08/2021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79E9-026A-4766-AABE-A14B8459C28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311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9CF3-CF81-48F0-89D8-8120A16D7B2F}" type="datetimeFigureOut">
              <a:rPr lang="en-AU" smtClean="0"/>
              <a:t>23/08/2021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79E9-026A-4766-AABE-A14B8459C28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781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9CF3-CF81-48F0-89D8-8120A16D7B2F}" type="datetimeFigureOut">
              <a:rPr lang="en-AU" smtClean="0"/>
              <a:t>23/08/2021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79E9-026A-4766-AABE-A14B8459C28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477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9CF3-CF81-48F0-89D8-8120A16D7B2F}" type="datetimeFigureOut">
              <a:rPr lang="en-AU" smtClean="0"/>
              <a:t>23/08/2021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79E9-026A-4766-AABE-A14B8459C28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569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9CF3-CF81-48F0-89D8-8120A16D7B2F}" type="datetimeFigureOut">
              <a:rPr lang="en-AU" smtClean="0"/>
              <a:t>23/08/2021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79E9-026A-4766-AABE-A14B8459C28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133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9CF3-CF81-48F0-89D8-8120A16D7B2F}" type="datetimeFigureOut">
              <a:rPr lang="en-AU" smtClean="0"/>
              <a:t>23/08/2021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79E9-026A-4766-AABE-A14B8459C28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249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9CF3-CF81-48F0-89D8-8120A16D7B2F}" type="datetimeFigureOut">
              <a:rPr lang="en-AU" smtClean="0"/>
              <a:t>23/08/2021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79E9-026A-4766-AABE-A14B8459C28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162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9CF3-CF81-48F0-89D8-8120A16D7B2F}" type="datetimeFigureOut">
              <a:rPr lang="en-AU" smtClean="0"/>
              <a:t>23/08/2021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79E9-026A-4766-AABE-A14B8459C28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907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00"/>
            </a:gs>
            <a:gs pos="99000">
              <a:schemeClr val="bg1"/>
            </a:gs>
            <a:gs pos="100000">
              <a:srgbClr val="FB924C"/>
            </a:gs>
            <a:gs pos="87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9CF3-CF81-48F0-89D8-8120A16D7B2F}" type="datetimeFigureOut">
              <a:rPr lang="en-AU" smtClean="0"/>
              <a:t>23/08/2021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779E9-026A-4766-AABE-A14B8459C28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83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Arial Black" pitchFamily="34" charset="0"/>
              </a:rPr>
              <a:t>Welcome to Foundation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Examples of Learning Activities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9080"/>
            <a:ext cx="1219202" cy="1978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722257"/>
            <a:ext cx="1219202" cy="17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5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9"/>
    </mc:Choice>
    <mc:Fallback xmlns="">
      <p:transition spd="slow" advTm="56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Spelling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1219202" cy="1048514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74345"/>
            <a:ext cx="6669360" cy="528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534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Spelling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1219202" cy="1048514"/>
          </a:xfr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4077072"/>
            <a:ext cx="19431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00" y="1484784"/>
            <a:ext cx="684847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875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Handwriting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219202" cy="1371603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182029"/>
            <a:ext cx="4266603" cy="554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149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8270"/>
            <a:ext cx="8229600" cy="1143000"/>
          </a:xfrm>
        </p:spPr>
        <p:txBody>
          <a:bodyPr>
            <a:noAutofit/>
          </a:bodyPr>
          <a:lstStyle/>
          <a:p>
            <a:r>
              <a:rPr lang="en-AU" sz="8000" dirty="0"/>
              <a:t>Maths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537" y="1444264"/>
            <a:ext cx="36814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843" y="2129069"/>
            <a:ext cx="4162800" cy="14409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754780"/>
            <a:ext cx="5105083" cy="26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18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Number and Algebra</a:t>
            </a:r>
            <a:br>
              <a:rPr lang="en-AU" dirty="0"/>
            </a:b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75007"/>
            <a:ext cx="3669621" cy="4680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7638"/>
            <a:ext cx="4144525" cy="416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9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8"/>
    </mc:Choice>
    <mc:Fallback xmlns="">
      <p:transition spd="slow" advTm="907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Number and Algebra</a:t>
            </a:r>
            <a:br>
              <a:rPr lang="en-AU" dirty="0"/>
            </a:b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9"/>
            <a:ext cx="3693157" cy="2448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14" y="3573016"/>
            <a:ext cx="3717703" cy="3038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809" y="1268760"/>
            <a:ext cx="3873074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1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8"/>
    </mc:Choice>
    <mc:Fallback xmlns="">
      <p:transition spd="slow" advTm="907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Measurement and Geometry</a:t>
            </a:r>
            <a:br>
              <a:rPr lang="en-AU" dirty="0"/>
            </a:b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374864"/>
            <a:ext cx="4009851" cy="4704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09" y="1354460"/>
            <a:ext cx="3925590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7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8"/>
    </mc:Choice>
    <mc:Fallback xmlns="">
      <p:transition spd="slow" advTm="907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Measurement and Geometry</a:t>
            </a:r>
            <a:br>
              <a:rPr lang="en-AU" dirty="0"/>
            </a:b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1" y="1414191"/>
            <a:ext cx="3983723" cy="4269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643" y="1772816"/>
            <a:ext cx="4190027" cy="355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1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8"/>
    </mc:Choice>
    <mc:Fallback xmlns="">
      <p:transition spd="slow" advTm="907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Statistics and Probability</a:t>
            </a:r>
            <a:br>
              <a:rPr lang="en-AU" dirty="0"/>
            </a:b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8799"/>
            <a:ext cx="3926485" cy="41044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75" y="1833387"/>
            <a:ext cx="4313600" cy="339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3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8"/>
    </mc:Choice>
    <mc:Fallback xmlns="">
      <p:transition spd="slow" advTm="907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40" y="143979"/>
            <a:ext cx="8856984" cy="1143000"/>
          </a:xfrm>
        </p:spPr>
        <p:txBody>
          <a:bodyPr>
            <a:noAutofit/>
          </a:bodyPr>
          <a:lstStyle/>
          <a:p>
            <a:r>
              <a:rPr lang="en-AU" sz="8000" dirty="0"/>
              <a:t>Integrated</a:t>
            </a:r>
            <a:br>
              <a:rPr lang="en-AU" sz="2000" dirty="0"/>
            </a:br>
            <a:r>
              <a:rPr lang="en-AU" sz="2000" dirty="0"/>
              <a:t>Science, History, Geography, Technologies, The Arts, Health and Physical Education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25" y="2101279"/>
            <a:ext cx="36814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32" y="3284984"/>
            <a:ext cx="4162800" cy="14409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628800"/>
            <a:ext cx="3570230" cy="500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9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l"/>
            <a:r>
              <a:rPr lang="en-AU" dirty="0"/>
              <a:t>Foundation students complete three subjects: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60" y="1916832"/>
            <a:ext cx="3544422" cy="2232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351114"/>
            <a:ext cx="3463833" cy="2232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020" y="1916832"/>
            <a:ext cx="342755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21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en-AU" dirty="0"/>
              <a:t>Visual Art and Drama</a:t>
            </a:r>
            <a:endParaRPr lang="en-AU" sz="2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41" y="1571070"/>
            <a:ext cx="5988918" cy="62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41" y="2420888"/>
            <a:ext cx="5988918" cy="37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113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263" y="0"/>
            <a:ext cx="8784976" cy="1143000"/>
          </a:xfrm>
        </p:spPr>
        <p:txBody>
          <a:bodyPr>
            <a:normAutofit/>
          </a:bodyPr>
          <a:lstStyle/>
          <a:p>
            <a:r>
              <a:rPr lang="en-AU" dirty="0"/>
              <a:t>Dance</a:t>
            </a:r>
            <a:endParaRPr lang="en-AU" sz="2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43000"/>
            <a:ext cx="5977330" cy="545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673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2484784" y="134326"/>
            <a:ext cx="8784976" cy="1143000"/>
          </a:xfrm>
        </p:spPr>
        <p:txBody>
          <a:bodyPr>
            <a:normAutofit/>
          </a:bodyPr>
          <a:lstStyle/>
          <a:p>
            <a:r>
              <a:rPr lang="en-AU" dirty="0"/>
              <a:t>Music</a:t>
            </a:r>
            <a:endParaRPr lang="en-AU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34326"/>
            <a:ext cx="4584275" cy="65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4784" y="116632"/>
            <a:ext cx="8784976" cy="1143000"/>
          </a:xfrm>
        </p:spPr>
        <p:txBody>
          <a:bodyPr>
            <a:normAutofit/>
          </a:bodyPr>
          <a:lstStyle/>
          <a:p>
            <a:r>
              <a:rPr lang="en-AU" dirty="0"/>
              <a:t>Visual Art</a:t>
            </a:r>
            <a:endParaRPr lang="en-AU" sz="2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48680"/>
            <a:ext cx="5328592" cy="589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438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-2449506" y="116632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Science</a:t>
            </a:r>
            <a:endParaRPr lang="en-AU" sz="2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6672"/>
            <a:ext cx="5616624" cy="598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534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-1980728" y="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History</a:t>
            </a:r>
            <a:endParaRPr lang="en-AU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88640"/>
            <a:ext cx="4392488" cy="644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39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-2412776" y="1886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Geography</a:t>
            </a:r>
            <a:endParaRPr lang="en-AU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548680"/>
            <a:ext cx="5253681" cy="584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57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83590" y="24925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Technologies</a:t>
            </a:r>
            <a:endParaRPr lang="en-AU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996" y="1167925"/>
            <a:ext cx="5994164" cy="549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09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/>
              <a:t>Physical Education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48" y="1124744"/>
            <a:ext cx="5184576" cy="538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146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/>
              <a:t>We look forward to seeing you in our Foundation learning community.</a:t>
            </a:r>
          </a:p>
        </p:txBody>
      </p:sp>
      <p:pic>
        <p:nvPicPr>
          <p:cNvPr id="7" name="Picture 6" descr="4 steps for raising happy children - New York Daily News">
            <a:extLst>
              <a:ext uri="{FF2B5EF4-FFF2-40B4-BE49-F238E27FC236}">
                <a16:creationId xmlns:a16="http://schemas.microsoft.com/office/drawing/2014/main" id="{C130C1DF-CF81-4146-A121-D94D2E98C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244" y="2708920"/>
            <a:ext cx="5461511" cy="309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8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8000" dirty="0"/>
              <a:t>English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01216"/>
            <a:ext cx="36814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284984"/>
            <a:ext cx="4162800" cy="1440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2348880"/>
            <a:ext cx="4027592" cy="391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0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Reading and Viewing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219202" cy="1280163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6524972" cy="484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720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Reading and Viewing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219202" cy="128016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196752"/>
            <a:ext cx="564849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99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29229"/>
            <a:ext cx="8229600" cy="1143000"/>
          </a:xfrm>
        </p:spPr>
        <p:txBody>
          <a:bodyPr/>
          <a:lstStyle/>
          <a:p>
            <a:r>
              <a:rPr lang="en-AU" dirty="0"/>
              <a:t>Reading, Viewing and Writing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219202" cy="1280163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59001"/>
            <a:ext cx="4609133" cy="538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866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AU" dirty="0"/>
              <a:t>Speaking and Listening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1219202" cy="1167386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752528" cy="561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701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Writing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217873" cy="1005888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692290" cy="438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2958815" cy="437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620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Writing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217873" cy="1005888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342658" cy="503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368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98</Words>
  <Application>Microsoft Office PowerPoint</Application>
  <PresentationFormat>On-screen Show (4:3)</PresentationFormat>
  <Paragraphs>31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Arial Black</vt:lpstr>
      <vt:lpstr>Calibri</vt:lpstr>
      <vt:lpstr>Office Theme</vt:lpstr>
      <vt:lpstr>Welcome to Foundation</vt:lpstr>
      <vt:lpstr>Foundation students complete three subjects:</vt:lpstr>
      <vt:lpstr>English</vt:lpstr>
      <vt:lpstr>Reading and Viewing</vt:lpstr>
      <vt:lpstr>Reading and Viewing</vt:lpstr>
      <vt:lpstr>Reading, Viewing and Writing</vt:lpstr>
      <vt:lpstr>Speaking and Listening</vt:lpstr>
      <vt:lpstr>Writing</vt:lpstr>
      <vt:lpstr>Writing</vt:lpstr>
      <vt:lpstr>Spelling</vt:lpstr>
      <vt:lpstr>Spelling</vt:lpstr>
      <vt:lpstr>Handwriting</vt:lpstr>
      <vt:lpstr>Maths</vt:lpstr>
      <vt:lpstr>Number and Algebra </vt:lpstr>
      <vt:lpstr>Number and Algebra </vt:lpstr>
      <vt:lpstr>Measurement and Geometry </vt:lpstr>
      <vt:lpstr>Measurement and Geometry </vt:lpstr>
      <vt:lpstr>Statistics and Probability </vt:lpstr>
      <vt:lpstr>Integrated Science, History, Geography, Technologies, The Arts, Health and Physical Education</vt:lpstr>
      <vt:lpstr>Visual Art and Drama</vt:lpstr>
      <vt:lpstr>Dance</vt:lpstr>
      <vt:lpstr>Music</vt:lpstr>
      <vt:lpstr>Visual Art</vt:lpstr>
      <vt:lpstr>PowerPoint Presentation</vt:lpstr>
      <vt:lpstr>PowerPoint Presentation</vt:lpstr>
      <vt:lpstr>PowerPoint Presentation</vt:lpstr>
      <vt:lpstr>PowerPoint Presentation</vt:lpstr>
      <vt:lpstr>Physical Education</vt:lpstr>
      <vt:lpstr>We look forward to seeing you in our Foundation learning community.</vt:lpstr>
    </vt:vector>
  </TitlesOfParts>
  <Company>Distance Education Centre Victoria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Purple</dc:title>
  <dc:creator>Diane Murphy</dc:creator>
  <cp:lastModifiedBy>Melissa King</cp:lastModifiedBy>
  <cp:revision>53</cp:revision>
  <cp:lastPrinted>2016-08-29T23:50:37Z</cp:lastPrinted>
  <dcterms:created xsi:type="dcterms:W3CDTF">2016-08-28T23:12:51Z</dcterms:created>
  <dcterms:modified xsi:type="dcterms:W3CDTF">2021-08-23T01:34:51Z</dcterms:modified>
</cp:coreProperties>
</file>