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252" d="100"/>
          <a:sy n="252" d="100"/>
        </p:scale>
        <p:origin x="22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97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19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88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88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4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621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56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98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2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94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01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17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97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3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73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911AE-6A68-40C3-A920-1F90630F52E1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320D69-DFCF-4C78-ADA5-F75B02ABD5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2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Preparing to Study Units 3 and 4 English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mtClean="0"/>
              <a:t>What do you need to know for a successful experience?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229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Outcomes and Content for Unit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286259" cy="38807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Outcome One: Reading and Creating Texts</a:t>
            </a:r>
          </a:p>
          <a:p>
            <a:r>
              <a:rPr lang="en-AU" dirty="0" smtClean="0"/>
              <a:t>Study two texts, </a:t>
            </a:r>
            <a:r>
              <a:rPr lang="en-AU" i="1" dirty="0" smtClean="0"/>
              <a:t>Nine Days (</a:t>
            </a:r>
            <a:r>
              <a:rPr lang="en-AU" dirty="0" smtClean="0"/>
              <a:t>Toni Jordan)– Text response essay, </a:t>
            </a:r>
            <a:r>
              <a:rPr lang="en-AU" i="1" dirty="0" smtClean="0"/>
              <a:t>Like a House on Fire</a:t>
            </a:r>
            <a:r>
              <a:rPr lang="en-AU" dirty="0" smtClean="0"/>
              <a:t> (Cate Kennedy)- Creative response.</a:t>
            </a:r>
          </a:p>
          <a:p>
            <a:r>
              <a:rPr lang="en-AU" dirty="0" smtClean="0"/>
              <a:t>Common ideas and themes: family/relationships, overcoming difficulties, challenging social norms.</a:t>
            </a:r>
          </a:p>
          <a:p>
            <a:r>
              <a:rPr lang="en-AU" dirty="0" smtClean="0"/>
              <a:t>You are expected to read these texts before we commence studies next year.</a:t>
            </a:r>
          </a:p>
          <a:p>
            <a:pPr marL="0" indent="0">
              <a:buNone/>
            </a:pPr>
            <a:r>
              <a:rPr lang="en-AU" dirty="0" smtClean="0"/>
              <a:t>Outcome Two: Analysing Argument</a:t>
            </a:r>
          </a:p>
          <a:p>
            <a:r>
              <a:rPr lang="en-AU" dirty="0" smtClean="0"/>
              <a:t>You will read and view different persuasive texts.</a:t>
            </a:r>
          </a:p>
          <a:p>
            <a:r>
              <a:rPr lang="en-AU" dirty="0" smtClean="0"/>
              <a:t>We will identify arguments and analyse how language is used to persuade an audience.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24" y="4705003"/>
            <a:ext cx="3430125" cy="176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956" y="2160589"/>
            <a:ext cx="2285532" cy="17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8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Outcomes and Content for Unit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045190" cy="38807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Outcome One: Reading and Comparing Texts</a:t>
            </a:r>
          </a:p>
          <a:p>
            <a:r>
              <a:rPr lang="en-AU" dirty="0" smtClean="0"/>
              <a:t>Read the memoir </a:t>
            </a:r>
            <a:r>
              <a:rPr lang="en-AU" i="1" dirty="0" smtClean="0"/>
              <a:t>The Hate Race</a:t>
            </a:r>
            <a:r>
              <a:rPr lang="en-AU" dirty="0" smtClean="0"/>
              <a:t> </a:t>
            </a:r>
            <a:r>
              <a:rPr lang="en-AU" dirty="0" smtClean="0"/>
              <a:t>and view the film </a:t>
            </a:r>
            <a:r>
              <a:rPr lang="en-AU" i="1" dirty="0" smtClean="0"/>
              <a:t>Charlie’s Country</a:t>
            </a:r>
            <a:r>
              <a:rPr lang="en-AU" dirty="0" smtClean="0"/>
              <a:t>.</a:t>
            </a:r>
          </a:p>
          <a:p>
            <a:r>
              <a:rPr lang="en-AU" dirty="0" smtClean="0"/>
              <a:t>Compare key ideas, themes and issues and how they texts explore these.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Outcome Two: Presenting Argument</a:t>
            </a:r>
          </a:p>
          <a:p>
            <a:r>
              <a:rPr lang="en-AU" dirty="0" smtClean="0"/>
              <a:t>Present a point of view in oral form about a current issue debated in the Australian media (4-6 minutes).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238" y="1327806"/>
            <a:ext cx="3940694" cy="1665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93" y="5320146"/>
            <a:ext cx="1666277" cy="113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880" y="3579459"/>
            <a:ext cx="1913521" cy="29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54134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We are studying the texts in this order:</a:t>
            </a:r>
          </a:p>
          <a:p>
            <a:pPr marL="0" indent="0">
              <a:buNone/>
            </a:pPr>
            <a:r>
              <a:rPr lang="en-AU" dirty="0" smtClean="0"/>
              <a:t>Unit 3</a:t>
            </a:r>
          </a:p>
          <a:p>
            <a:pPr>
              <a:buFont typeface="Wingdings 3" charset="2"/>
              <a:buAutoNum type="arabicPeriod"/>
            </a:pPr>
            <a:r>
              <a:rPr lang="en-AU" i="1" dirty="0"/>
              <a:t>Nine Days</a:t>
            </a:r>
            <a:r>
              <a:rPr lang="en-AU" dirty="0"/>
              <a:t>, Toni Jordan (novel</a:t>
            </a:r>
            <a:r>
              <a:rPr lang="en-AU" dirty="0" smtClean="0"/>
              <a:t>)</a:t>
            </a:r>
            <a:endParaRPr lang="en-AU" i="1" dirty="0" smtClean="0"/>
          </a:p>
          <a:p>
            <a:pPr>
              <a:buAutoNum type="arabicPeriod"/>
            </a:pPr>
            <a:r>
              <a:rPr lang="en-AU" i="1" dirty="0" smtClean="0"/>
              <a:t>Like a House on Fire, </a:t>
            </a:r>
            <a:r>
              <a:rPr lang="en-AU" dirty="0" smtClean="0"/>
              <a:t>Cate Kennedy (short stories)</a:t>
            </a:r>
          </a:p>
          <a:p>
            <a:pPr>
              <a:buAutoNum type="arabicPeriod"/>
            </a:pPr>
            <a:endParaRPr lang="en-AU" i="1" dirty="0"/>
          </a:p>
          <a:p>
            <a:pPr marL="0" indent="0">
              <a:buNone/>
            </a:pPr>
            <a:r>
              <a:rPr lang="en-AU" dirty="0" smtClean="0"/>
              <a:t>Unit 4</a:t>
            </a:r>
          </a:p>
          <a:p>
            <a:pPr>
              <a:buAutoNum type="arabicPeriod"/>
            </a:pPr>
            <a:r>
              <a:rPr lang="en-AU" i="1" dirty="0" smtClean="0"/>
              <a:t>Charlie’s Country</a:t>
            </a:r>
            <a:r>
              <a:rPr lang="en-AU" dirty="0" smtClean="0"/>
              <a:t>, (directed by Rolf de </a:t>
            </a:r>
            <a:r>
              <a:rPr lang="en-AU" dirty="0" err="1" smtClean="0"/>
              <a:t>Heer</a:t>
            </a:r>
            <a:r>
              <a:rPr lang="en-AU" dirty="0" smtClean="0"/>
              <a:t>), (film) </a:t>
            </a:r>
          </a:p>
          <a:p>
            <a:pPr>
              <a:buAutoNum type="arabicPeriod"/>
            </a:pPr>
            <a:r>
              <a:rPr lang="en-AU" i="1" dirty="0" smtClean="0"/>
              <a:t>The Hate Race</a:t>
            </a:r>
            <a:r>
              <a:rPr lang="en-AU" dirty="0" smtClean="0"/>
              <a:t>, Maxine </a:t>
            </a:r>
            <a:r>
              <a:rPr lang="en-AU" dirty="0" err="1" smtClean="0"/>
              <a:t>Beneba</a:t>
            </a:r>
            <a:r>
              <a:rPr lang="en-AU" dirty="0" smtClean="0"/>
              <a:t> Clarke(memoir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4" y="1198936"/>
            <a:ext cx="2325762" cy="2394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75" y="1416973"/>
            <a:ext cx="1207146" cy="195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4" y="3466406"/>
            <a:ext cx="1729047" cy="197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676" y="3466406"/>
            <a:ext cx="1218340" cy="18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8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1637"/>
            <a:ext cx="9030084" cy="46828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smtClean="0"/>
              <a:t>Unit 3</a:t>
            </a:r>
          </a:p>
          <a:p>
            <a:r>
              <a:rPr lang="en-AU" dirty="0" smtClean="0"/>
              <a:t>Analysing argument (40 marks)</a:t>
            </a:r>
          </a:p>
          <a:p>
            <a:r>
              <a:rPr lang="en-AU" dirty="0"/>
              <a:t>Text response essay </a:t>
            </a:r>
            <a:r>
              <a:rPr lang="en-AU" dirty="0" smtClean="0"/>
              <a:t>(30 marks)</a:t>
            </a:r>
          </a:p>
          <a:p>
            <a:r>
              <a:rPr lang="en-AU" dirty="0" smtClean="0"/>
              <a:t>Creative response (30 marks)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Unit 4</a:t>
            </a:r>
          </a:p>
          <a:p>
            <a:r>
              <a:rPr lang="en-AU" dirty="0" smtClean="0"/>
              <a:t>Oral presentation (40 marks)</a:t>
            </a:r>
          </a:p>
          <a:p>
            <a:r>
              <a:rPr lang="en-AU" dirty="0" smtClean="0"/>
              <a:t>Comparative essay (60 marks)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Note: SAC results make up 50% of your study score for English, there are time constraints for SACs.</a:t>
            </a:r>
          </a:p>
          <a:p>
            <a:pPr marL="0" indent="0">
              <a:buNone/>
            </a:pPr>
            <a:r>
              <a:rPr lang="en-AU" dirty="0" smtClean="0"/>
              <a:t>You and your supervisor must follow the required rules around SACs, you must sign the declaration page and all SACs must handwritten and posted to VSV by the set date.</a:t>
            </a:r>
          </a:p>
          <a:p>
            <a:pPr marL="0" indent="0">
              <a:buNone/>
            </a:pPr>
            <a:r>
              <a:rPr lang="en-AU" dirty="0" smtClean="0"/>
              <a:t>The rules are designed to prepare you to write in a pressured exam situation so not adhering to them will impact your confidence in the exam. This might mean your final score in the exam does not reflect your true ability.</a:t>
            </a:r>
          </a:p>
          <a:p>
            <a:pPr marL="0" indent="0">
              <a:buNone/>
            </a:pPr>
            <a:r>
              <a:rPr lang="en-AU" dirty="0" smtClean="0"/>
              <a:t>For most SACs, there are NO opportunities to draft your work.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18" y="182880"/>
            <a:ext cx="537602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646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382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Preparing to Study Units 3 and 4 English</vt:lpstr>
      <vt:lpstr>Outcomes and Content for Unit 3</vt:lpstr>
      <vt:lpstr>Outcomes and Content for Unit 4</vt:lpstr>
      <vt:lpstr>Texts</vt:lpstr>
      <vt:lpstr>Assessment</vt:lpstr>
    </vt:vector>
  </TitlesOfParts>
  <Company>Distance Education Centre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English</dc:title>
  <dc:creator>Sara Tacey</dc:creator>
  <cp:lastModifiedBy>Sara Tacey</cp:lastModifiedBy>
  <cp:revision>25</cp:revision>
  <dcterms:created xsi:type="dcterms:W3CDTF">2018-10-24T23:04:44Z</dcterms:created>
  <dcterms:modified xsi:type="dcterms:W3CDTF">2021-08-23T00:30:32Z</dcterms:modified>
</cp:coreProperties>
</file>