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7" r:id="rId2"/>
    <p:sldId id="264" r:id="rId3"/>
    <p:sldId id="280" r:id="rId4"/>
    <p:sldId id="273" r:id="rId5"/>
    <p:sldId id="281" r:id="rId6"/>
    <p:sldId id="28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16"/>
  </p:normalViewPr>
  <p:slideViewPr>
    <p:cSldViewPr>
      <p:cViewPr>
        <p:scale>
          <a:sx n="115" d="100"/>
          <a:sy n="115" d="100"/>
        </p:scale>
        <p:origin x="928" y="-1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9F48C-3141-4F2C-99B4-AEDBF4BBA322}" type="datetimeFigureOut">
              <a:rPr lang="en-AU" smtClean="0"/>
              <a:t>25/8/21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ECFBA-D5E1-4202-B3B1-EFDBC14F74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45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9CF3-CF81-48F0-89D8-8120A16D7B2F}" type="datetimeFigureOut">
              <a:rPr lang="en-AU" smtClean="0"/>
              <a:t>25/8/21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79E9-026A-4766-AABE-A14B8459C28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372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9CF3-CF81-48F0-89D8-8120A16D7B2F}" type="datetimeFigureOut">
              <a:rPr lang="en-AU" smtClean="0"/>
              <a:t>25/8/21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79E9-026A-4766-AABE-A14B8459C28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094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9CF3-CF81-48F0-89D8-8120A16D7B2F}" type="datetimeFigureOut">
              <a:rPr lang="en-AU" smtClean="0"/>
              <a:t>25/8/21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79E9-026A-4766-AABE-A14B8459C28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785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9CF3-CF81-48F0-89D8-8120A16D7B2F}" type="datetimeFigureOut">
              <a:rPr lang="en-AU" smtClean="0"/>
              <a:t>25/8/21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79E9-026A-4766-AABE-A14B8459C28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884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9CF3-CF81-48F0-89D8-8120A16D7B2F}" type="datetimeFigureOut">
              <a:rPr lang="en-AU" smtClean="0"/>
              <a:t>25/8/21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79E9-026A-4766-AABE-A14B8459C28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386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9CF3-CF81-48F0-89D8-8120A16D7B2F}" type="datetimeFigureOut">
              <a:rPr lang="en-AU" smtClean="0"/>
              <a:t>25/8/21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79E9-026A-4766-AABE-A14B8459C28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961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9CF3-CF81-48F0-89D8-8120A16D7B2F}" type="datetimeFigureOut">
              <a:rPr lang="en-AU" smtClean="0"/>
              <a:t>25/8/21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79E9-026A-4766-AABE-A14B8459C28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0965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9CF3-CF81-48F0-89D8-8120A16D7B2F}" type="datetimeFigureOut">
              <a:rPr lang="en-AU" smtClean="0"/>
              <a:t>25/8/21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79E9-026A-4766-AABE-A14B8459C28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742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9CF3-CF81-48F0-89D8-8120A16D7B2F}" type="datetimeFigureOut">
              <a:rPr lang="en-AU" smtClean="0"/>
              <a:t>25/8/21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79E9-026A-4766-AABE-A14B8459C28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71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9CF3-CF81-48F0-89D8-8120A16D7B2F}" type="datetimeFigureOut">
              <a:rPr lang="en-AU" smtClean="0"/>
              <a:t>25/8/21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79E9-026A-4766-AABE-A14B8459C28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494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9CF3-CF81-48F0-89D8-8120A16D7B2F}" type="datetimeFigureOut">
              <a:rPr lang="en-AU" smtClean="0"/>
              <a:t>25/8/21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779E9-026A-4766-AABE-A14B8459C28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139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69CF3-CF81-48F0-89D8-8120A16D7B2F}" type="datetimeFigureOut">
              <a:rPr lang="en-AU" smtClean="0"/>
              <a:t>25/8/21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779E9-026A-4766-AABE-A14B8459C28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465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83568" y="3645024"/>
            <a:ext cx="7704856" cy="2626173"/>
          </a:xfrm>
        </p:spPr>
        <p:txBody>
          <a:bodyPr>
            <a:normAutofit/>
          </a:bodyPr>
          <a:lstStyle/>
          <a:p>
            <a:r>
              <a:rPr lang="en-AU" sz="54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Welcome to Year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596" y="5814369"/>
            <a:ext cx="6400800" cy="913656"/>
          </a:xfrm>
        </p:spPr>
        <p:txBody>
          <a:bodyPr/>
          <a:lstStyle/>
          <a:p>
            <a:pPr>
              <a:defRPr/>
            </a:pPr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Examples of Learning Activities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88763"/>
            <a:ext cx="479814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5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9"/>
    </mc:Choice>
    <mc:Fallback xmlns="">
      <p:transition spd="slow" advTm="561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780" y="339600"/>
            <a:ext cx="8229600" cy="836423"/>
          </a:xfrm>
        </p:spPr>
        <p:txBody>
          <a:bodyPr/>
          <a:lstStyle/>
          <a:p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English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95" y="1153711"/>
            <a:ext cx="4135332" cy="2788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990" y="4143925"/>
            <a:ext cx="4221828" cy="250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990" y="1176022"/>
            <a:ext cx="4222640" cy="2881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95" y="4057302"/>
            <a:ext cx="4155400" cy="259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2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104456" cy="648072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Maths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01" y="1457641"/>
            <a:ext cx="4565779" cy="2587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839" y="476672"/>
            <a:ext cx="4025076" cy="3568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098" y="4432780"/>
            <a:ext cx="4352233" cy="19442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00" y="4244931"/>
            <a:ext cx="4375899" cy="213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1941" y="-243408"/>
            <a:ext cx="8784976" cy="1642194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Humanities and Arts</a:t>
            </a:r>
            <a:br>
              <a:rPr lang="en-A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</a:rPr>
              <a:t>History, Civics and Citizenship, Visual Arts, Media Arts, Dance, Drama and Music</a:t>
            </a:r>
            <a:endParaRPr lang="en-AU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3972914" cy="3024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99602"/>
            <a:ext cx="3946208" cy="2149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76" y="1114838"/>
            <a:ext cx="4035463" cy="2386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029" y="3638648"/>
            <a:ext cx="3403404" cy="310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75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784976" cy="1642194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Science, Design and Technologies</a:t>
            </a:r>
            <a:endParaRPr lang="en-AU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92" y="908720"/>
            <a:ext cx="4313599" cy="30464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4077072"/>
            <a:ext cx="4598181" cy="2534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32" y="3935996"/>
            <a:ext cx="4024693" cy="28711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907150"/>
            <a:ext cx="4207514" cy="299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0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512" y="4274"/>
            <a:ext cx="8784976" cy="1120470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Health and Physical Education</a:t>
            </a:r>
            <a:endParaRPr lang="en-AU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14" y="931840"/>
            <a:ext cx="3720071" cy="2975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39774"/>
            <a:ext cx="3232194" cy="2691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740" y="931840"/>
            <a:ext cx="3656546" cy="2975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76468"/>
            <a:ext cx="4176464" cy="26545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23728" y="5085184"/>
            <a:ext cx="720080" cy="171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1823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There are many interesting </a:t>
            </a:r>
            <a:br>
              <a:rPr lang="en-A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learning activities!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4" y="2040379"/>
            <a:ext cx="6527994" cy="43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26</Words>
  <Application>Microsoft Macintosh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 Black</vt:lpstr>
      <vt:lpstr>Calibri</vt:lpstr>
      <vt:lpstr>Arial</vt:lpstr>
      <vt:lpstr>Office Theme</vt:lpstr>
      <vt:lpstr>Welcome to Year 4</vt:lpstr>
      <vt:lpstr>English</vt:lpstr>
      <vt:lpstr>Maths</vt:lpstr>
      <vt:lpstr>Humanities and Arts History, Civics and Citizenship, Visual Arts, Media Arts, Dance, Drama and Music</vt:lpstr>
      <vt:lpstr>Science, Design and Technologies</vt:lpstr>
      <vt:lpstr>Health and Physical Education</vt:lpstr>
      <vt:lpstr>There are many interesting  learning activities!</vt:lpstr>
    </vt:vector>
  </TitlesOfParts>
  <Company>Distance Education Centre Victoria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Purple</dc:title>
  <dc:creator>Diane Murphy</dc:creator>
  <cp:lastModifiedBy>Helen STEARMAN</cp:lastModifiedBy>
  <cp:revision>36</cp:revision>
  <dcterms:created xsi:type="dcterms:W3CDTF">2016-08-28T23:12:51Z</dcterms:created>
  <dcterms:modified xsi:type="dcterms:W3CDTF">2021-08-25T12:13:05Z</dcterms:modified>
</cp:coreProperties>
</file>